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7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8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3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1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6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5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80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4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6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2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7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5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04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F9F4E4-672A-4255-9301-C3ECE83E21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7EA9B-430B-4DA1-BEDF-C6CECFEB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6FE4-EE72-3622-F88E-59942DC7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89650"/>
            <a:ext cx="6815669" cy="1515533"/>
          </a:xfrm>
        </p:spPr>
        <p:txBody>
          <a:bodyPr/>
          <a:lstStyle/>
          <a:p>
            <a: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اطلاعیه عدم برگزاری آزمون مجدد </a:t>
            </a:r>
            <a:b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dirty="0">
                <a:solidFill>
                  <a:srgbClr val="FF00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 درخواستهای مرخصی با سنوات، حذف ترم و حذف درس</a:t>
            </a:r>
            <a:endParaRPr lang="en-US" dirty="0">
              <a:solidFill>
                <a:srgbClr val="FF00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06951-315D-E6C6-E452-C33F617BC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800" dirty="0" err="1">
                <a:solidFill>
                  <a:srgbClr val="0070C0"/>
                </a:solidFill>
                <a:cs typeface="B Titr" panose="00000700000000000000" pitchFamily="2" charset="-78"/>
              </a:rPr>
              <a:t>نیمسال</a:t>
            </a:r>
            <a:r>
              <a:rPr lang="fa-IR" sz="2800">
                <a:solidFill>
                  <a:srgbClr val="0070C0"/>
                </a:solidFill>
                <a:cs typeface="B Titr" panose="00000700000000000000" pitchFamily="2" charset="-78"/>
              </a:rPr>
              <a:t> اول 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سال تحصیلی 1405-1404</a:t>
            </a:r>
            <a:endParaRPr lang="en-US" sz="2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r>
              <a:rPr lang="fa-IR" sz="2800" dirty="0" err="1">
                <a:solidFill>
                  <a:srgbClr val="0070C0"/>
                </a:solidFill>
                <a:cs typeface="B Titr" panose="00000700000000000000" pitchFamily="2" charset="-78"/>
              </a:rPr>
              <a:t>نیمسال</a:t>
            </a:r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 دوم سال تحصیلی 1405-1404</a:t>
            </a:r>
            <a:endParaRPr lang="en-US" sz="2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en-US" sz="28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41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Titr</vt:lpstr>
      <vt:lpstr>Garamond</vt:lpstr>
      <vt:lpstr>IranNastaliq</vt:lpstr>
      <vt:lpstr>Organic</vt:lpstr>
      <vt:lpstr>اطلاعیه عدم برگزاری آزمون مجدد   درخواستهای مرخصی با سنوات، حذف ترم و حذف 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mehmandost</dc:creator>
  <cp:lastModifiedBy>Mohammad Mehmandoost</cp:lastModifiedBy>
  <cp:revision>4</cp:revision>
  <dcterms:created xsi:type="dcterms:W3CDTF">2024-12-11T08:11:03Z</dcterms:created>
  <dcterms:modified xsi:type="dcterms:W3CDTF">2026-02-01T05:53:58Z</dcterms:modified>
</cp:coreProperties>
</file>