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>
      <p:cViewPr varScale="1">
        <p:scale>
          <a:sx n="81" d="100"/>
          <a:sy n="81" d="100"/>
        </p:scale>
        <p:origin x="2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EBD7-706B-419A-ACC4-87F1E71CB51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AA1D-8368-4843-9AC3-3D6741343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12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EBD7-706B-419A-ACC4-87F1E71CB51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AA1D-8368-4843-9AC3-3D6741343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91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EBD7-706B-419A-ACC4-87F1E71CB51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AA1D-8368-4843-9AC3-3D6741343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36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EBD7-706B-419A-ACC4-87F1E71CB51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AA1D-8368-4843-9AC3-3D6741343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57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EBD7-706B-419A-ACC4-87F1E71CB51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AA1D-8368-4843-9AC3-3D6741343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72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EBD7-706B-419A-ACC4-87F1E71CB51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AA1D-8368-4843-9AC3-3D6741343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40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EBD7-706B-419A-ACC4-87F1E71CB51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AA1D-8368-4843-9AC3-3D6741343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7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EBD7-706B-419A-ACC4-87F1E71CB51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AA1D-8368-4843-9AC3-3D6741343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28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EBD7-706B-419A-ACC4-87F1E71CB51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AA1D-8368-4843-9AC3-3D6741343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15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EBD7-706B-419A-ACC4-87F1E71CB51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AA1D-8368-4843-9AC3-3D6741343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89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3EBD7-706B-419A-ACC4-87F1E71CB51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AA1D-8368-4843-9AC3-3D6741343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31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3EBD7-706B-419A-ACC4-87F1E71CB51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8AA1D-8368-4843-9AC3-3D6741343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48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7367"/>
            <a:ext cx="12192000" cy="713273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19200" y="2286000"/>
            <a:ext cx="9829800" cy="1676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400" dirty="0" smtClean="0">
                <a:solidFill>
                  <a:srgbClr val="FFC000"/>
                </a:solidFill>
                <a:cs typeface="B Titr" panose="00000700000000000000" pitchFamily="2" charset="-78"/>
              </a:rPr>
              <a:t>حمایت</a:t>
            </a:r>
            <a:r>
              <a:rPr lang="fa-IR" sz="4400" dirty="0" smtClean="0">
                <a:solidFill>
                  <a:srgbClr val="C00000"/>
                </a:solidFill>
                <a:cs typeface="B Titr" panose="00000700000000000000" pitchFamily="2" charset="-78"/>
              </a:rPr>
              <a:t> مالی </a:t>
            </a:r>
            <a:r>
              <a:rPr lang="fa-IR" sz="4400" dirty="0" smtClean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از</a:t>
            </a:r>
            <a:r>
              <a:rPr lang="fa-IR" sz="4400" dirty="0" smtClean="0">
                <a:solidFill>
                  <a:srgbClr val="C00000"/>
                </a:solidFill>
                <a:cs typeface="B Titr" panose="00000700000000000000" pitchFamily="2" charset="-78"/>
              </a:rPr>
              <a:t> </a:t>
            </a:r>
            <a:r>
              <a:rPr lang="fa-IR" sz="4400" dirty="0" smtClean="0">
                <a:solidFill>
                  <a:schemeClr val="accent1">
                    <a:lumMod val="75000"/>
                  </a:schemeClr>
                </a:solidFill>
                <a:cs typeface="B Titr" panose="00000700000000000000" pitchFamily="2" charset="-78"/>
              </a:rPr>
              <a:t>پروژه های </a:t>
            </a:r>
            <a:r>
              <a:rPr lang="fa-IR" sz="4400" dirty="0" smtClean="0">
                <a:solidFill>
                  <a:srgbClr val="C00000"/>
                </a:solidFill>
                <a:cs typeface="B Titr" panose="00000700000000000000" pitchFamily="2" charset="-78"/>
              </a:rPr>
              <a:t>دانشجویان </a:t>
            </a:r>
            <a:r>
              <a:rPr lang="fa-IR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cs typeface="B Titr" panose="00000700000000000000" pitchFamily="2" charset="-78"/>
              </a:rPr>
              <a:t>کارشناسی</a:t>
            </a:r>
            <a:endParaRPr lang="en-US" sz="4400" dirty="0">
              <a:solidFill>
                <a:schemeClr val="accent5">
                  <a:lumMod val="60000"/>
                  <a:lumOff val="40000"/>
                </a:schemeClr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9870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Titr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2020-04-12T13:04:22Z</dcterms:created>
  <dcterms:modified xsi:type="dcterms:W3CDTF">2020-04-12T13:09:23Z</dcterms:modified>
</cp:coreProperties>
</file>